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4" d="100"/>
          <a:sy n="54" d="100"/>
        </p:scale>
        <p:origin x="132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&lt;Almahdi OUBIHI&gt;</a:t>
            </a:r>
          </a:p>
          <a:p>
            <a:r>
              <a:rPr lang="en-US" dirty="0">
                <a:solidFill>
                  <a:schemeClr val="bg2"/>
                </a:solidFill>
                <a:latin typeface="Abadi" panose="020B0604020104020204" pitchFamily="34" charset="0"/>
                <a:ea typeface="SF Pro" pitchFamily="2" charset="0"/>
                <a:cs typeface="SF Pro" pitchFamily="2" charset="0"/>
              </a:rPr>
              <a:t>&lt;14 February 2024&gt;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We loaded the csv dataset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Then using powerful panadas and </a:t>
            </a:r>
            <a:r>
              <a:rPr lang="en-US" sz="2200" dirty="0" err="1">
                <a:solidFill>
                  <a:schemeClr val="accent3">
                    <a:lumMod val="25000"/>
                  </a:schemeClr>
                </a:solidFill>
                <a:latin typeface="Abadi" panose="020B0604020104020204" pitchFamily="34" charset="0"/>
              </a:rPr>
              <a:t>numpys</a:t>
            </a:r>
            <a:r>
              <a:rPr lang="en-US" sz="2200" dirty="0">
                <a:solidFill>
                  <a:schemeClr val="accent3">
                    <a:lumMod val="25000"/>
                  </a:schemeClr>
                </a:solidFill>
                <a:latin typeface="Abadi" panose="020B0604020104020204" pitchFamily="34" charset="0"/>
              </a:rPr>
              <a:t> methods we Identifies missing values, we addressed them </a:t>
            </a:r>
            <a:r>
              <a:rPr lang="en-US" sz="2200" dirty="0" err="1">
                <a:solidFill>
                  <a:schemeClr val="accent3">
                    <a:lumMod val="25000"/>
                  </a:schemeClr>
                </a:solidFill>
                <a:latin typeface="Abadi" panose="020B0604020104020204" pitchFamily="34" charset="0"/>
              </a:rPr>
              <a:t>accordingl</a:t>
            </a:r>
            <a:r>
              <a:rPr lang="en-US" sz="2200" dirty="0">
                <a:solidFill>
                  <a:schemeClr val="accent3">
                    <a:lumMod val="25000"/>
                  </a:schemeClr>
                </a:solidFill>
                <a:latin typeface="Abadi" panose="020B0604020104020204" pitchFamily="34" charset="0"/>
              </a:rPr>
              <a:t>.</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13164"/>
            <a:ext cx="9265752" cy="46124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First, we collected data using both web scraping and API.</a:t>
            </a:r>
          </a:p>
          <a:p>
            <a:pPr>
              <a:lnSpc>
                <a:spcPct val="100000"/>
              </a:lnSpc>
              <a:spcBef>
                <a:spcPts val="1400"/>
              </a:spcBef>
            </a:pPr>
            <a:r>
              <a:rPr lang="en-US" sz="2200" dirty="0">
                <a:solidFill>
                  <a:schemeClr val="accent3">
                    <a:lumMod val="25000"/>
                  </a:schemeClr>
                </a:solidFill>
                <a:latin typeface="Abadi" panose="020B0604020104020204" pitchFamily="34" charset="0"/>
              </a:rPr>
              <a:t>After refining the data, we analyzed it extensively.</a:t>
            </a:r>
          </a:p>
          <a:p>
            <a:pPr>
              <a:lnSpc>
                <a:spcPct val="100000"/>
              </a:lnSpc>
              <a:spcBef>
                <a:spcPts val="1400"/>
              </a:spcBef>
            </a:pPr>
            <a:r>
              <a:rPr lang="en-US" sz="2200" dirty="0">
                <a:solidFill>
                  <a:schemeClr val="accent3">
                    <a:lumMod val="25000"/>
                  </a:schemeClr>
                </a:solidFill>
                <a:latin typeface="Abadi" panose="020B0604020104020204" pitchFamily="34" charset="0"/>
              </a:rPr>
              <a:t>Using powerful visualization tools, we gained insight about SpaceX rocket launch history.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Launching success rate depends on multitude of parameters most important of which are: payload mass, orbits and launch sites.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24394" y="1543793"/>
            <a:ext cx="10530114" cy="43344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As a new competitor in space rocket launching market, we need to analyze SpaceX first phase rocket launching history. Thus, we can determine in what case the first stage can be is reusable.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spcBef>
                <a:spcPts val="1400"/>
              </a:spcBef>
            </a:pPr>
            <a:r>
              <a:rPr lang="en-US" sz="2200" dirty="0">
                <a:solidFill>
                  <a:schemeClr val="accent3">
                    <a:lumMod val="25000"/>
                  </a:schemeClr>
                </a:solidFill>
                <a:latin typeface="Abadi" panose="020B0604020104020204" pitchFamily="34" charset="0"/>
              </a:rPr>
              <a:t>What parameters(orbit, payload mass, launch site) permit a higher reuse rate of 1</a:t>
            </a:r>
            <a:r>
              <a:rPr lang="en-US" sz="2200" baseline="30000" dirty="0">
                <a:solidFill>
                  <a:schemeClr val="accent3">
                    <a:lumMod val="25000"/>
                  </a:schemeClr>
                </a:solidFill>
                <a:latin typeface="Abadi" panose="020B0604020104020204" pitchFamily="34" charset="0"/>
              </a:rPr>
              <a:t>st</a:t>
            </a:r>
            <a:r>
              <a:rPr lang="en-US" sz="2200" dirty="0">
                <a:solidFill>
                  <a:schemeClr val="accent3">
                    <a:lumMod val="25000"/>
                  </a:schemeClr>
                </a:solidFill>
                <a:latin typeface="Abadi" panose="020B0604020104020204" pitchFamily="34" charset="0"/>
              </a:rPr>
              <a:t> stage, and consequently reduce the launching cost.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400" dirty="0">
                <a:solidFill>
                  <a:schemeClr val="accent3">
                    <a:lumMod val="25000"/>
                  </a:schemeClr>
                </a:solidFill>
                <a:latin typeface="Abadi"/>
              </a:rPr>
              <a:t>Describe How Data was collected</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400" dirty="0">
                <a:solidFill>
                  <a:schemeClr val="accent3">
                    <a:lumMod val="25000"/>
                  </a:schemeClr>
                </a:solidFill>
                <a:latin typeface="Abadi"/>
              </a:rPr>
              <a:t>Data was collected in two ways: web scrapping, and SpaceX website API</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165</TotalTime>
  <Words>1501</Words>
  <Application>Microsoft Office PowerPoint</Application>
  <PresentationFormat>Grand écran</PresentationFormat>
  <Paragraphs>241</Paragraphs>
  <Slides>47</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47</vt:i4>
      </vt:variant>
    </vt:vector>
  </HeadingPairs>
  <TitlesOfParts>
    <vt:vector size="52" baseType="lpstr">
      <vt:lpstr>Abadi</vt:lpstr>
      <vt:lpstr>Arial</vt:lpstr>
      <vt:lpstr>Calibri</vt:lpstr>
      <vt:lpstr>IBM Plex Mono SemiBold</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Almahdi OUBIHI</cp:lastModifiedBy>
  <cp:revision>201</cp:revision>
  <dcterms:created xsi:type="dcterms:W3CDTF">2021-04-29T18:58:34Z</dcterms:created>
  <dcterms:modified xsi:type="dcterms:W3CDTF">2024-02-14T21:10:16Z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